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76863" cy="7169150" type="B5ISO"/>
  <p:notesSz cx="6858000" cy="9144000"/>
  <p:defaultTextStyle>
    <a:defPPr>
      <a:defRPr lang="ja-JP"/>
    </a:defPPr>
    <a:lvl1pPr marL="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40" y="1290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D616-EE65-4B7D-A6C4-890AE99AD926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3097-9B9A-4B62-A1F1-F03F33FF7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3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73097-9B9A-4B62-A1F1-F03F33FF71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34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3265" y="2227085"/>
            <a:ext cx="4570334" cy="153672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8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923669" y="383351"/>
            <a:ext cx="907346" cy="81549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1633" y="383351"/>
            <a:ext cx="2632423" cy="81549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8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24735" y="3038592"/>
            <a:ext cx="4570334" cy="156825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5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1633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061131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9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0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0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4" y="285438"/>
            <a:ext cx="1768951" cy="121477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02204" y="285439"/>
            <a:ext cx="3005816" cy="61186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844" y="1500211"/>
            <a:ext cx="1768951" cy="490389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3903" y="5018406"/>
            <a:ext cx="3226118" cy="5924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53903" y="5610857"/>
            <a:ext cx="3226118" cy="84137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7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3" y="1672803"/>
            <a:ext cx="4839177" cy="4731307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68843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51D8-2659-4844-8CD5-70464CA287A3}" type="datetimeFigureOut">
              <a:rPr kumimoji="1" lang="ja-JP" altLang="en-US" smtClean="0"/>
              <a:t>2011/4/20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37095" y="6644741"/>
            <a:ext cx="1702673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853419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90" rtl="0" eaLnBrk="1" latinLnBrk="0" hangingPunct="1">
        <a:spcBef>
          <a:spcPct val="0"/>
        </a:spcBef>
        <a:buNone/>
        <a:defRPr kumimoji="1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90505" y="19009"/>
            <a:ext cx="4051836" cy="936103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生物部へようこそ！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Welcome  to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Kaisei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Biology Club !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3" y="920279"/>
            <a:ext cx="432048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38885" y="4882903"/>
            <a:ext cx="3275883" cy="2177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生物部では、いろいろな生物を飼育しています。</a:t>
            </a:r>
            <a:r>
              <a:rPr lang="ja-JP" altLang="en-US" sz="1600" dirty="0">
                <a:solidFill>
                  <a:schemeClr val="tx1"/>
                </a:solidFill>
              </a:rPr>
              <a:t>また、夏休みには三宅島へ合宿へ行きます。ダイビングも行う予定なので、ウミガメやイルカ</a:t>
            </a:r>
            <a:r>
              <a:rPr lang="ja-JP" altLang="en-US" sz="1600" dirty="0" smtClean="0">
                <a:solidFill>
                  <a:schemeClr val="tx1"/>
                </a:solidFill>
              </a:rPr>
              <a:t>と泳げるでしょう。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まったりとした雰囲気なので気軽に参加できます。兼部もできます。</a:t>
            </a:r>
            <a:r>
              <a:rPr lang="ja-JP" altLang="en-US" sz="1600" b="1" dirty="0">
                <a:solidFill>
                  <a:schemeClr val="tx1"/>
                </a:solidFill>
              </a:rPr>
              <a:t>生物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に興味がある人は是非生物部へ！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8885" y="4160639"/>
            <a:ext cx="3275882" cy="7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</a:rPr>
              <a:t>生物部は新入部員を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大歓迎</a:t>
            </a:r>
            <a:r>
              <a:rPr kumimoji="1" lang="ja-JP" altLang="en-US" sz="1800" b="1" dirty="0" smtClean="0">
                <a:solidFill>
                  <a:schemeClr val="tx1"/>
                </a:solidFill>
              </a:rPr>
              <a:t>します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64495" y="4952727"/>
            <a:ext cx="193841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75000"/>
            </a:pPr>
            <a:r>
              <a:rPr lang="ja-JP" altLang="en-US" sz="1200" dirty="0" smtClean="0">
                <a:solidFill>
                  <a:schemeClr val="tx1"/>
                </a:solidFill>
              </a:rPr>
              <a:t>・日時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明日の放課後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buSzPct val="75000"/>
            </a:pPr>
            <a:r>
              <a:rPr lang="ja-JP" altLang="en-US" sz="1200" dirty="0" smtClean="0">
                <a:solidFill>
                  <a:schemeClr val="tx1"/>
                </a:solidFill>
              </a:rPr>
              <a:t>・場所　高校生物実験室（中学教員室前集合）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buSzPct val="75000"/>
            </a:pPr>
            <a:r>
              <a:rPr lang="ja-JP" altLang="en-US" sz="1200" dirty="0" smtClean="0">
                <a:solidFill>
                  <a:schemeClr val="tx1"/>
                </a:solidFill>
              </a:rPr>
              <a:t>・内容　はお楽しみ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buSzPct val="75000"/>
            </a:pPr>
            <a:endParaRPr kumimoji="1" lang="en-US" altLang="ja-JP" sz="1200" dirty="0">
              <a:solidFill>
                <a:schemeClr val="tx1"/>
              </a:solidFill>
            </a:endParaRPr>
          </a:p>
          <a:p>
            <a:pPr>
              <a:buSzPct val="75000"/>
            </a:pPr>
            <a:r>
              <a:rPr lang="ja-JP" altLang="en-US" sz="1200" b="1" dirty="0" smtClean="0">
                <a:solidFill>
                  <a:schemeClr val="tx1"/>
                </a:solidFill>
              </a:rPr>
              <a:t>もちろんいつでも入部は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>
              <a:buSzPct val="75000"/>
            </a:pPr>
            <a:r>
              <a:rPr lang="ja-JP" altLang="en-US" sz="1200" b="1" dirty="0">
                <a:solidFill>
                  <a:schemeClr val="tx1"/>
                </a:solidFill>
              </a:rPr>
              <a:t>大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歓迎します</a:t>
            </a:r>
            <a:r>
              <a:rPr lang="ja-JP" altLang="en-US" sz="1200" dirty="0" smtClean="0">
                <a:solidFill>
                  <a:schemeClr val="tx1"/>
                </a:solidFill>
              </a:rPr>
              <a:t>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25744" y="4495539"/>
            <a:ext cx="1638196" cy="387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歓迎会の日時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23</Words>
  <Application>Microsoft Office PowerPoint</Application>
  <PresentationFormat>B5 (ISO) 176x250 mm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PCUser</cp:lastModifiedBy>
  <cp:revision>16</cp:revision>
  <dcterms:created xsi:type="dcterms:W3CDTF">2011-04-14T08:21:28Z</dcterms:created>
  <dcterms:modified xsi:type="dcterms:W3CDTF">2011-04-20T12:07:39Z</dcterms:modified>
</cp:coreProperties>
</file>